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6" d="100"/>
          <a:sy n="86" d="100"/>
        </p:scale>
        <p:origin x="-684" y="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9A69-BDD4-4A42-8E31-936CC8B887F9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57BC-47B9-4AA5-B301-C4A692FC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9A69-BDD4-4A42-8E31-936CC8B887F9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57BC-47B9-4AA5-B301-C4A692FC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9A69-BDD4-4A42-8E31-936CC8B887F9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57BC-47B9-4AA5-B301-C4A692FC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9A69-BDD4-4A42-8E31-936CC8B887F9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57BC-47B9-4AA5-B301-C4A692FC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9A69-BDD4-4A42-8E31-936CC8B887F9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57BC-47B9-4AA5-B301-C4A692FC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9A69-BDD4-4A42-8E31-936CC8B887F9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57BC-47B9-4AA5-B301-C4A692FC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9A69-BDD4-4A42-8E31-936CC8B887F9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57BC-47B9-4AA5-B301-C4A692FC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9A69-BDD4-4A42-8E31-936CC8B887F9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57BC-47B9-4AA5-B301-C4A692FC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9A69-BDD4-4A42-8E31-936CC8B887F9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57BC-47B9-4AA5-B301-C4A692FC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9A69-BDD4-4A42-8E31-936CC8B887F9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57BC-47B9-4AA5-B301-C4A692FC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9A69-BDD4-4A42-8E31-936CC8B887F9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57BC-47B9-4AA5-B301-C4A692FC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59A69-BDD4-4A42-8E31-936CC8B887F9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857BC-47B9-4AA5-B301-C4A692FC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ean coal 1.jpg"/>
          <p:cNvPicPr>
            <a:picLocks noChangeAspect="1"/>
          </p:cNvPicPr>
          <p:nvPr/>
        </p:nvPicPr>
        <p:blipFill>
          <a:blip r:embed="rId2" cstate="print"/>
          <a:srcRect b="51325"/>
          <a:stretch>
            <a:fillRect/>
          </a:stretch>
        </p:blipFill>
        <p:spPr>
          <a:xfrm>
            <a:off x="289907" y="468924"/>
            <a:ext cx="7409275" cy="570787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18622" y="4605049"/>
            <a:ext cx="3349128" cy="771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0150" y="347663"/>
            <a:ext cx="6743700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lean_coal 2.jpg"/>
          <p:cNvPicPr>
            <a:picLocks noChangeAspect="1"/>
          </p:cNvPicPr>
          <p:nvPr/>
        </p:nvPicPr>
        <p:blipFill>
          <a:blip r:embed="rId3" cstate="print"/>
          <a:srcRect t="46389" r="76136" b="19300"/>
          <a:stretch>
            <a:fillRect/>
          </a:stretch>
        </p:blipFill>
        <p:spPr>
          <a:xfrm rot="5400000">
            <a:off x="1386114" y="366486"/>
            <a:ext cx="1295400" cy="1172029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209800" y="1447800"/>
            <a:ext cx="457200" cy="2286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344865" y="359332"/>
            <a:ext cx="304800" cy="228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ean coal 1.jpg"/>
          <p:cNvPicPr>
            <a:picLocks noChangeAspect="1"/>
          </p:cNvPicPr>
          <p:nvPr/>
        </p:nvPicPr>
        <p:blipFill>
          <a:blip r:embed="rId2" cstate="print"/>
          <a:srcRect t="42570"/>
          <a:stretch>
            <a:fillRect/>
          </a:stretch>
        </p:blipFill>
        <p:spPr>
          <a:xfrm>
            <a:off x="538854" y="1222872"/>
            <a:ext cx="6199711" cy="563512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06747" y="1178805"/>
            <a:ext cx="2324559" cy="694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lean coal 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4239" y="867508"/>
            <a:ext cx="8845929" cy="48767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GCC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5805889" cy="5805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lean coal 7  scrubber &amp; bag &amp; electrostat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7965195" cy="504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Bellwood-Antis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5</cp:revision>
  <dcterms:created xsi:type="dcterms:W3CDTF">2009-12-29T18:27:43Z</dcterms:created>
  <dcterms:modified xsi:type="dcterms:W3CDTF">2010-01-14T12:55:11Z</dcterms:modified>
</cp:coreProperties>
</file>